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5"/>
  </p:notesMasterIdLst>
  <p:sldIdLst>
    <p:sldId id="354" r:id="rId2"/>
    <p:sldId id="356" r:id="rId3"/>
    <p:sldId id="352" r:id="rId4"/>
  </p:sldIdLst>
  <p:sldSz cx="9144000" cy="5143500" type="screen16x9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620"/>
    <p:restoredTop sz="96404" autoAdjust="0"/>
  </p:normalViewPr>
  <p:slideViewPr>
    <p:cSldViewPr>
      <p:cViewPr>
        <p:scale>
          <a:sx n="109" d="100"/>
          <a:sy n="109" d="100"/>
        </p:scale>
        <p:origin x="-246" y="96"/>
      </p:cViewPr>
      <p:guideLst>
        <p:guide orient="horz" pos="2160"/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4" y="2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7" y="2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pPr/>
              <a:t>21.11.2021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4" y="9430093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7" y="9430093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pPr/>
              <a:t>21.11.2021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pPr/>
              <a:t>21.11.2021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pPr/>
              <a:t>21.11.2021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pPr/>
              <a:t>21.11.2021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pPr/>
              <a:t>21.11.2021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pPr/>
              <a:t>21.11.2021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pPr/>
              <a:t>21.11.2021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pPr/>
              <a:t>21.11.2021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pPr/>
              <a:t>21.11.2021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pPr/>
              <a:t>21.11.2021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pPr/>
              <a:t>21.11.2021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pPr/>
              <a:t>21.11.2021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349548"/>
          </a:xfrm>
        </p:spPr>
        <p:txBody>
          <a:bodyPr>
            <a:normAutofit fontScale="90000"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ФОТОРЕПОРТАЖ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</a:t>
            </a:fld>
            <a:endParaRPr lang="ru-RU"/>
          </a:p>
        </p:txBody>
      </p:sp>
      <p:sp>
        <p:nvSpPr>
          <p:cNvPr id="9" name="Объект 3"/>
          <p:cNvSpPr txBox="1">
            <a:spLocks/>
          </p:cNvSpPr>
          <p:nvPr/>
        </p:nvSpPr>
        <p:spPr>
          <a:xfrm>
            <a:off x="5436096" y="767898"/>
            <a:ext cx="2962672" cy="1659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535822841"/>
              </p:ext>
            </p:extLst>
          </p:nvPr>
        </p:nvGraphicFramePr>
        <p:xfrm>
          <a:off x="1115616" y="856033"/>
          <a:ext cx="7416825" cy="37319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72275">
                  <a:extLst>
                    <a:ext uri="{9D8B030D-6E8A-4147-A177-3AD203B41FA5}">
                      <a16:colId xmlns="" xmlns:a16="http://schemas.microsoft.com/office/drawing/2014/main" val="3942573181"/>
                    </a:ext>
                  </a:extLst>
                </a:gridCol>
                <a:gridCol w="2472275">
                  <a:extLst>
                    <a:ext uri="{9D8B030D-6E8A-4147-A177-3AD203B41FA5}">
                      <a16:colId xmlns="" xmlns:a16="http://schemas.microsoft.com/office/drawing/2014/main" val="3292023358"/>
                    </a:ext>
                  </a:extLst>
                </a:gridCol>
                <a:gridCol w="2472275">
                  <a:extLst>
                    <a:ext uri="{9D8B030D-6E8A-4147-A177-3AD203B41FA5}">
                      <a16:colId xmlns="" xmlns:a16="http://schemas.microsoft.com/office/drawing/2014/main" val="1467201101"/>
                    </a:ext>
                  </a:extLst>
                </a:gridCol>
              </a:tblGrid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893521896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5725888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112212867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569892489"/>
                  </a:ext>
                </a:extLst>
              </a:tr>
            </a:tbl>
          </a:graphicData>
        </a:graphic>
      </p:graphicFrame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86013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98" y="644323"/>
            <a:ext cx="7499175" cy="559275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Викторина «Родной </a:t>
            </a:r>
            <a:r>
              <a:rPr lang="ru-RU" dirty="0" err="1" smtClean="0">
                <a:solidFill>
                  <a:srgbClr val="FF0000"/>
                </a:solidFill>
              </a:rPr>
              <a:t>язык-твоя</a:t>
            </a:r>
            <a:r>
              <a:rPr lang="ru-RU" dirty="0" smtClean="0">
                <a:solidFill>
                  <a:srgbClr val="FF0000"/>
                </a:solidFill>
              </a:rPr>
              <a:t> душа,  мир, твой луч</a:t>
            </a:r>
            <a:r>
              <a:rPr lang="ru-RU" dirty="0" smtClean="0"/>
              <a:t>….».</a:t>
            </a:r>
            <a:endParaRPr lang="ru-RU" sz="2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2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1560" y="248665"/>
            <a:ext cx="7389464" cy="277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МБОУ «</a:t>
            </a:r>
            <a:r>
              <a:rPr lang="ru-RU" sz="2000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Сунчелеевская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СОШ имени академика </a:t>
            </a:r>
            <a:r>
              <a:rPr lang="ru-RU" sz="2000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Н.Т.Саврукова</a:t>
            </a:r>
            <a:endParaRPr lang="ru-RU" sz="2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Выноска-облако 8"/>
          <p:cNvSpPr/>
          <p:nvPr/>
        </p:nvSpPr>
        <p:spPr>
          <a:xfrm>
            <a:off x="2771800" y="1491630"/>
            <a:ext cx="3960440" cy="2592288"/>
          </a:xfrm>
          <a:prstGeom prst="cloudCallout">
            <a:avLst>
              <a:gd name="adj1" fmla="val -14932"/>
              <a:gd name="adj2" fmla="val 47989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1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944958" y="2418442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342834" y="1"/>
            <a:ext cx="1801165" cy="785800"/>
          </a:xfrm>
          <a:prstGeom prst="rect">
            <a:avLst/>
          </a:prstGeom>
        </p:spPr>
      </p:pic>
      <p:sp>
        <p:nvSpPr>
          <p:cNvPr id="13" name="Прямоугольник 12"/>
          <p:cNvSpPr/>
          <p:nvPr/>
        </p:nvSpPr>
        <p:spPr>
          <a:xfrm>
            <a:off x="3286116" y="1785932"/>
            <a:ext cx="292895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smtClean="0"/>
              <a:t>Знать родной язык-это большое счастье, так как знание родного языка даёт человеку чувство уверенности в себе, и чувство гордости. В ходе мероприятия учащиеся отвечали на литературные вопросы викторины и была оформлена книжная выставка, где познакомились с книгами на трёх языках: русском, татарском и чувашском. </a:t>
            </a:r>
            <a:endParaRPr lang="ru-RU" sz="1200" dirty="0"/>
          </a:p>
        </p:txBody>
      </p:sp>
      <p:pic>
        <p:nvPicPr>
          <p:cNvPr id="14" name="Рисунок 13" descr="C:\Users\учитель\Desktop\20180903_093909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1428742"/>
            <a:ext cx="2071702" cy="1283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 descr="C:\Users\учитель\Desktop\20171010_140911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00826" y="3214692"/>
            <a:ext cx="2384782" cy="1735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16" descr="C:\Users\учитель\Desktop\20181012_090904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5787" y="3143254"/>
            <a:ext cx="2500330" cy="1595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Рисунок 17" descr="C:\Users\учитель\Desktop\SAM_8757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715140" y="1214428"/>
            <a:ext cx="2215191" cy="16615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4373550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98" y="644323"/>
            <a:ext cx="7499175" cy="559275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Урок родного чувашского языка </a:t>
            </a:r>
            <a:b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«Употребление букв </a:t>
            </a:r>
            <a:r>
              <a:rPr lang="ru-RU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е,ё,э,ю,я</a:t>
            </a:r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.»,3 класс</a:t>
            </a:r>
            <a:endParaRPr lang="ru-RU" sz="2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3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1560" y="248665"/>
            <a:ext cx="7032274" cy="277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МБОУ «</a:t>
            </a:r>
            <a:r>
              <a:rPr lang="ru-RU" sz="2000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Сунчелеевская</a:t>
            </a:r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СОШ имени академика </a:t>
            </a:r>
            <a:r>
              <a:rPr lang="ru-RU" sz="2000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Н.Т.Саврукова</a:t>
            </a:r>
            <a:endParaRPr lang="ru-RU" sz="2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Выноска-облако 8"/>
          <p:cNvSpPr/>
          <p:nvPr/>
        </p:nvSpPr>
        <p:spPr>
          <a:xfrm>
            <a:off x="2771800" y="1491630"/>
            <a:ext cx="3960440" cy="2592288"/>
          </a:xfrm>
          <a:prstGeom prst="cloudCallout">
            <a:avLst>
              <a:gd name="adj1" fmla="val -14932"/>
              <a:gd name="adj2" fmla="val 47989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Урок родного чувашского языка проводился в 3 классе по теме «Употребление букв е, ё ,э, </a:t>
            </a:r>
            <a:r>
              <a:rPr lang="ru-RU" sz="1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ю</a:t>
            </a:r>
            <a:r>
              <a:rPr lang="ru-RU" sz="1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, </a:t>
            </a:r>
            <a:r>
              <a:rPr lang="ru-RU" sz="11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я.».             Этот </a:t>
            </a:r>
            <a:r>
              <a:rPr lang="ru-RU" sz="1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урок посвятили двум языкам русского и чувашского т.к. многие слова русского языка  не переносятся на чувашский язык, но изучаемые буквы имеют одинаковые два звука, которые мы используем в практике т.е в нашей повседневной жизни</a:t>
            </a:r>
            <a:endParaRPr lang="ru-RU" sz="11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4-конечная звезда 11"/>
          <p:cNvSpPr/>
          <p:nvPr/>
        </p:nvSpPr>
        <p:spPr>
          <a:xfrm>
            <a:off x="1259632" y="3615480"/>
            <a:ext cx="1481336" cy="1188518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3944958" y="2418442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76362" y="0"/>
            <a:ext cx="2067638" cy="902055"/>
          </a:xfrm>
          <a:prstGeom prst="rect">
            <a:avLst/>
          </a:prstGeom>
        </p:spPr>
      </p:pic>
      <p:pic>
        <p:nvPicPr>
          <p:cNvPr id="20" name="Рисунок 19" descr="C:\Users\Ольга\Desktop\4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1131590"/>
            <a:ext cx="2120828" cy="1529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Рисунок 20" descr="C:\Users\Ольга\Desktop\3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560" y="3291830"/>
            <a:ext cx="2234241" cy="152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Рисунок 21" descr="C:\Users\Ольга\Desktop\2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86578" y="2000246"/>
            <a:ext cx="2087592" cy="15653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437355019"/>
      </p:ext>
    </p:extLst>
  </p:cSld>
  <p:clrMapOvr>
    <a:masterClrMapping/>
  </p:clrMapOvr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3117</TotalTime>
  <Words>145</Words>
  <Application>Microsoft Office PowerPoint</Application>
  <PresentationFormat>Экран (16:9)</PresentationFormat>
  <Paragraphs>10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2_Тема Office</vt:lpstr>
      <vt:lpstr>ФОТОРЕПОРТАЖ</vt:lpstr>
      <vt:lpstr>Викторина «Родной язык-твоя душа,  мир, твой луч….».</vt:lpstr>
      <vt:lpstr>Урок родного чувашского языка  «Употребление букв е,ё,э,ю,я.»,3 класс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учитель</cp:lastModifiedBy>
  <cp:revision>416</cp:revision>
  <cp:lastPrinted>2021-02-01T07:48:05Z</cp:lastPrinted>
  <dcterms:created xsi:type="dcterms:W3CDTF">2015-10-13T08:15:21Z</dcterms:created>
  <dcterms:modified xsi:type="dcterms:W3CDTF">2021-11-21T19:01:11Z</dcterms:modified>
</cp:coreProperties>
</file>